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59" r:id="rId11"/>
    <p:sldId id="261" r:id="rId12"/>
    <p:sldId id="282" r:id="rId13"/>
    <p:sldId id="263" r:id="rId14"/>
    <p:sldId id="264" r:id="rId15"/>
    <p:sldId id="265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8" r:id="rId24"/>
    <p:sldId id="299" r:id="rId25"/>
    <p:sldId id="294" r:id="rId26"/>
    <p:sldId id="291" r:id="rId27"/>
    <p:sldId id="270" r:id="rId28"/>
    <p:sldId id="292" r:id="rId29"/>
    <p:sldId id="274" r:id="rId30"/>
    <p:sldId id="297" r:id="rId31"/>
    <p:sldId id="295" r:id="rId32"/>
    <p:sldId id="296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Overview and Introduction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 and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912</Words>
  <Application>Microsoft Macintosh PowerPoint</Application>
  <PresentationFormat>On-screen Show (4:3)</PresentationFormat>
  <Paragraphs>169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Big Data definition</vt:lpstr>
      <vt:lpstr>My Big Data definition</vt:lpstr>
      <vt:lpstr>The three Vs</vt:lpstr>
      <vt:lpstr>Origins of Big Data - 1997</vt:lpstr>
      <vt:lpstr>Map Reduce 2008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322</cp:revision>
  <dcterms:created xsi:type="dcterms:W3CDTF">2012-03-07T10:41:54Z</dcterms:created>
  <dcterms:modified xsi:type="dcterms:W3CDTF">2015-11-09T16:00:27Z</dcterms:modified>
</cp:coreProperties>
</file>